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5" r:id="rId2"/>
    <p:sldId id="266" r:id="rId3"/>
    <p:sldId id="267" r:id="rId4"/>
    <p:sldId id="268" r:id="rId5"/>
    <p:sldId id="271" r:id="rId6"/>
    <p:sldId id="272" r:id="rId7"/>
    <p:sldId id="256" r:id="rId8"/>
    <p:sldId id="262" r:id="rId9"/>
    <p:sldId id="261" r:id="rId10"/>
    <p:sldId id="270" r:id="rId11"/>
    <p:sldId id="258" r:id="rId12"/>
    <p:sldId id="269" r:id="rId13"/>
    <p:sldId id="260" r:id="rId14"/>
    <p:sldId id="273" r:id="rId15"/>
    <p:sldId id="263" r:id="rId16"/>
  </p:sldIdLst>
  <p:sldSz cx="12192000" cy="6858000"/>
  <p:notesSz cx="6858000" cy="9144000"/>
  <p:embeddedFontLst>
    <p:embeddedFont>
      <p:font typeface="210 네버랜드 B" panose="02020603020101020101" pitchFamily="18" charset="-127"/>
      <p:regular r:id="rId17"/>
    </p:embeddedFont>
    <p:embeddedFont>
      <p:font typeface="210 네버랜드 R" panose="02020603020101020101" pitchFamily="18" charset="-127"/>
      <p:regular r:id="rId18"/>
    </p:embeddedFont>
    <p:embeddedFont>
      <p:font typeface="210 디딤고딕 030" panose="02020603020101020101" pitchFamily="18" charset="-127"/>
      <p:regular r:id="rId19"/>
    </p:embeddedFont>
    <p:embeddedFont>
      <p:font typeface="tvN 즐거운이야기 Bold" panose="02020603020101020101" pitchFamily="18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스웨거 TTF" panose="020B0600000101010101" pitchFamily="50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CBF5"/>
    <a:srgbClr val="FFD7CF"/>
    <a:srgbClr val="E654CA"/>
    <a:srgbClr val="C275F1"/>
    <a:srgbClr val="9B80E0"/>
    <a:srgbClr val="7650D4"/>
    <a:srgbClr val="B48D01"/>
    <a:srgbClr val="2A2A2A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49963-30C0-4AEE-BEAE-5C55C8FC8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08CB148-6B7B-43C2-8B58-4F07D6447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F100CC-A95B-4F55-B06B-560CDF80A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DBD0EC-9CB2-454D-9F86-FEB59201C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83DB8E-F1FD-4E79-817F-5A3AE2CB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106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E0088-01A1-42B7-8B51-B046897EE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F00475-06D2-4252-9A76-6EA3FD1CDD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58BA7E-B8B7-4E3E-80E7-69033578A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AD4068-28CF-48C0-BCC5-644D627C7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71E54C-E68D-49EB-9F5F-99D18938C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139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E66B389-F311-4A88-B11E-9F20A35787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231CD7-4F40-4194-9045-505CA22C3C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0EE29B-376F-42D2-81A1-BB8CF3201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288667-D5C1-4B9D-AD30-3E9201022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9DE20F-383C-4D1E-B58B-4F4B57214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997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28252-4989-42D3-B998-874462A59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ADAAFD-8B87-4BCE-876D-63CB6F668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3952C-FA3A-4A16-B448-3B218BC5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B0D03E-6A51-4782-A6C6-8E313CD07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C667FA-1D8F-40B2-A869-ABC32D8A2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041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2AA576-F73F-4771-B540-F4E1E37F0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3C7DB6-0553-481F-9D8C-0A2EE876A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7A4A2D-9AAF-40B3-A5C0-9EFF525D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8513AA-0726-42A4-ADD4-E9784CDCE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F8B8DF-7CCE-4AF5-BD2C-367238D68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0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208066-D46D-4C34-A0E9-C5AE46ABC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AF95FA-5E94-4862-BE33-1626DB6E6E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CDE6A7-61B6-44DE-BF65-646075769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7CA408-EA25-483F-8A51-2CC516DAA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EDE80D-263D-4CB4-85DB-C04B4771F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BC582F-78E3-4F56-8F8F-2B67DC8DC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569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138083-ED99-49F5-9851-1AA29596B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9515AD-63FE-4E8D-8328-157844DD6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F6366E-5538-4EA0-A076-8D5E8C2C7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597856-3063-4BE7-A4EE-E8ED352C53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33339AE-BC0A-4AEA-8921-9A84B5463C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241B00A-6E5E-4AF9-86B6-9B7F6B858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F9E51E-6AAC-4B55-94FC-6906ED56C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AF6AF27-240F-4434-89F4-32126961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78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DF0BF8-38B5-4A2F-BE10-EBC6AC1EC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265F59-7135-4A31-AB04-38EBF663D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7C2289A-21B5-43ED-BB29-D7E81D03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0E1FDD-B5EF-4650-AEB3-82A58DFEF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470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DA3B636-E0E2-4078-8F66-DB5E17BE4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811E64-F6B5-4D30-83A2-90175E215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893E53-4EEB-4E02-B459-C3585B359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23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25AEE-376A-4DCA-BC76-2B5CF185A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D857B3-F2E0-4189-AD17-0DCF053FF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30EFD1-1212-4F36-A5EC-63CDC2288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A69A45-E0A6-435F-98A6-A633BFECB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77B695-212B-41F6-B64E-FAABE8B79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1E9DFA-432D-4588-9AD8-1A70F926C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763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9E539C-D0AE-4C2E-80E9-9C646DCF1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4B7392-E9B0-4E43-BE19-EAE52C0171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812CF5-F86A-4679-8867-BB80D7C3D9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0155A0-057E-4A48-AACA-24245D759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A03B0D-77A3-435F-BBD5-396C68E9A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6E3CFD-08F6-4FCF-99EA-FF80E1B2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334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92E783-CBB1-4B23-8B36-6403CA028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DDA280-95E4-4B09-8885-74D651F53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DEA5DF-CDD0-400E-9EF3-1E3BFA735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BFF26-7EFA-4712-AC76-4A3541E0418A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A663F1-19C1-4AB0-B310-045188141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6D604F-17C6-456F-805E-1156DC53E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7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11" Type="http://schemas.openxmlformats.org/officeDocument/2006/relationships/image" Target="../media/image15.jpe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jpg"/><Relationship Id="rId9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목적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2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623133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57859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목적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2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C0F58E-93EC-4C89-8AAA-D13692A5DC75}"/>
              </a:ext>
            </a:extLst>
          </p:cNvPr>
          <p:cNvSpPr txBox="1"/>
          <p:nvPr/>
        </p:nvSpPr>
        <p:spPr>
          <a:xfrm>
            <a:off x="1333850" y="2105637"/>
            <a:ext cx="3296873" cy="12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050" name="Picture 2" descr="OKKY - 하루종일 일만하면 안되는 이유">
            <a:extLst>
              <a:ext uri="{FF2B5EF4-FFF2-40B4-BE49-F238E27FC236}">
                <a16:creationId xmlns:a16="http://schemas.microsoft.com/office/drawing/2014/main" id="{095C86AB-3958-4795-A059-CB3C3BAAE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142" y="1969462"/>
            <a:ext cx="4051303" cy="2025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버티컬 마우스 8시간 사용 후기.... : 클리앙">
            <a:extLst>
              <a:ext uri="{FF2B5EF4-FFF2-40B4-BE49-F238E27FC236}">
                <a16:creationId xmlns:a16="http://schemas.microsoft.com/office/drawing/2014/main" id="{5A137442-F6A5-4028-A729-7B4543C27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002" y="3995114"/>
            <a:ext cx="3037938" cy="280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노트북 스탠드(노트북 거치대/노트북 받침대) The Roost 2.0 : 네이버 블로그">
            <a:extLst>
              <a:ext uri="{FF2B5EF4-FFF2-40B4-BE49-F238E27FC236}">
                <a16:creationId xmlns:a16="http://schemas.microsoft.com/office/drawing/2014/main" id="{24D8DA58-7504-453A-8B84-FFD01F691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118" y="1969462"/>
            <a:ext cx="3140279" cy="2097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6600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ERD </a:t>
              </a: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108138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프로토타입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4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205367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일정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graphicFrame>
        <p:nvGraphicFramePr>
          <p:cNvPr id="20" name="표 2">
            <a:extLst>
              <a:ext uri="{FF2B5EF4-FFF2-40B4-BE49-F238E27FC236}">
                <a16:creationId xmlns:a16="http://schemas.microsoft.com/office/drawing/2014/main" id="{EAE10060-591C-44C1-B778-730F76B96E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918695"/>
              </p:ext>
            </p:extLst>
          </p:nvPr>
        </p:nvGraphicFramePr>
        <p:xfrm>
          <a:off x="499846" y="1945785"/>
          <a:ext cx="11192307" cy="43431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8901">
                  <a:extLst>
                    <a:ext uri="{9D8B030D-6E8A-4147-A177-3AD203B41FA5}">
                      <a16:colId xmlns:a16="http://schemas.microsoft.com/office/drawing/2014/main" val="1596583051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1007415912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2316076992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3433100741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4269223268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2235880863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2938301863"/>
                    </a:ext>
                  </a:extLst>
                </a:gridCol>
              </a:tblGrid>
              <a:tr h="14477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5/9</a:t>
                      </a:r>
                      <a:endParaRPr lang="ko-KR" altLang="en-US" sz="1600" dirty="0">
                        <a:solidFill>
                          <a:srgbClr val="FF0000"/>
                        </a:solidFill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10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11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12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13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14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15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576802"/>
                  </a:ext>
                </a:extLst>
              </a:tr>
              <a:tr h="14477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16</a:t>
                      </a:r>
                      <a:endParaRPr lang="ko-KR" altLang="en-US" sz="1600" dirty="0">
                        <a:solidFill>
                          <a:srgbClr val="FF0000"/>
                        </a:solidFill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17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18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19</a:t>
                      </a:r>
                      <a:endParaRPr lang="ko-KR" altLang="en-US" sz="1600" dirty="0">
                        <a:solidFill>
                          <a:srgbClr val="FF0000"/>
                        </a:solidFill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20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21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22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27102"/>
                  </a:ext>
                </a:extLst>
              </a:tr>
              <a:tr h="14477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23</a:t>
                      </a:r>
                      <a:endParaRPr lang="ko-KR" altLang="en-US" sz="1600" dirty="0">
                        <a:solidFill>
                          <a:srgbClr val="FF0000"/>
                        </a:solidFill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24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25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26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27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28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29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701978"/>
                  </a:ext>
                </a:extLst>
              </a:tr>
            </a:tbl>
          </a:graphicData>
        </a:graphic>
      </p:graphicFrame>
      <p:sp>
        <p:nvSpPr>
          <p:cNvPr id="24" name="직사각형 23">
            <a:extLst>
              <a:ext uri="{FF2B5EF4-FFF2-40B4-BE49-F238E27FC236}">
                <a16:creationId xmlns:a16="http://schemas.microsoft.com/office/drawing/2014/main" id="{1D618F2C-FE86-45D0-A172-4A7E4C06C88E}"/>
              </a:ext>
            </a:extLst>
          </p:cNvPr>
          <p:cNvSpPr/>
          <p:nvPr/>
        </p:nvSpPr>
        <p:spPr>
          <a:xfrm>
            <a:off x="2080107" y="4019191"/>
            <a:ext cx="3204016" cy="299971"/>
          </a:xfrm>
          <a:prstGeom prst="rect">
            <a:avLst/>
          </a:prstGeom>
          <a:solidFill>
            <a:srgbClr val="00B05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개발작업 </a:t>
            </a:r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5/14~5/25</a:t>
            </a:r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17E54DB-6986-4A2C-8517-271C3E9B5F68}"/>
              </a:ext>
            </a:extLst>
          </p:cNvPr>
          <p:cNvSpPr/>
          <p:nvPr/>
        </p:nvSpPr>
        <p:spPr>
          <a:xfrm>
            <a:off x="2050563" y="5608442"/>
            <a:ext cx="4821955" cy="299971"/>
          </a:xfrm>
          <a:prstGeom prst="rect">
            <a:avLst/>
          </a:prstGeom>
          <a:solidFill>
            <a:schemeClr val="accent2">
              <a:lumMod val="40000"/>
              <a:lumOff val="6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     </a:t>
            </a:r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			</a:t>
            </a:r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	         </a:t>
            </a:r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테스트 및 발표준비 </a:t>
            </a:r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5/25~5/27</a:t>
            </a:r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				</a:t>
            </a:r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052B044F-34BB-4712-A770-0162DA71A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63" y="4603371"/>
            <a:ext cx="667267" cy="667267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FF2DFB23-A240-4773-B83B-42194A63187F}"/>
              </a:ext>
            </a:extLst>
          </p:cNvPr>
          <p:cNvSpPr/>
          <p:nvPr/>
        </p:nvSpPr>
        <p:spPr>
          <a:xfrm>
            <a:off x="6872518" y="5208958"/>
            <a:ext cx="1615620" cy="299971"/>
          </a:xfrm>
          <a:prstGeom prst="rect">
            <a:avLst/>
          </a:prstGeom>
          <a:solidFill>
            <a:schemeClr val="accent4">
              <a:lumMod val="40000"/>
              <a:lumOff val="6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발표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74AFFE9-E5AC-407C-AF13-1981A9B4B57D}"/>
              </a:ext>
            </a:extLst>
          </p:cNvPr>
          <p:cNvSpPr/>
          <p:nvPr/>
        </p:nvSpPr>
        <p:spPr>
          <a:xfrm>
            <a:off x="5293627" y="2661324"/>
            <a:ext cx="3204015" cy="299971"/>
          </a:xfrm>
          <a:prstGeom prst="rect">
            <a:avLst/>
          </a:prstGeom>
          <a:solidFill>
            <a:srgbClr val="00B0F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5/12~5/13 R&amp;D</a:t>
            </a:r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608B77F-4E5A-4244-935F-0CC920BB80E5}"/>
              </a:ext>
            </a:extLst>
          </p:cNvPr>
          <p:cNvSpPr/>
          <p:nvPr/>
        </p:nvSpPr>
        <p:spPr>
          <a:xfrm>
            <a:off x="3682114" y="2297803"/>
            <a:ext cx="4806024" cy="299971"/>
          </a:xfrm>
          <a:prstGeom prst="rect">
            <a:avLst/>
          </a:prstGeom>
          <a:solidFill>
            <a:srgbClr val="7030A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5/11~5/12</a:t>
            </a:r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설계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41C8582-9BAD-43F8-84BA-C90B13A6EE16}"/>
              </a:ext>
            </a:extLst>
          </p:cNvPr>
          <p:cNvSpPr/>
          <p:nvPr/>
        </p:nvSpPr>
        <p:spPr>
          <a:xfrm>
            <a:off x="6872518" y="3032098"/>
            <a:ext cx="3250248" cy="294661"/>
          </a:xfrm>
          <a:prstGeom prst="rect">
            <a:avLst/>
          </a:prstGeom>
          <a:solidFill>
            <a:srgbClr val="00B05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585DCF7-A9B0-4C5E-AF7D-0BC4B3CB72D1}"/>
              </a:ext>
            </a:extLst>
          </p:cNvPr>
          <p:cNvSpPr/>
          <p:nvPr/>
        </p:nvSpPr>
        <p:spPr>
          <a:xfrm>
            <a:off x="6886130" y="4016720"/>
            <a:ext cx="3225763" cy="299971"/>
          </a:xfrm>
          <a:prstGeom prst="rect">
            <a:avLst/>
          </a:prstGeom>
          <a:solidFill>
            <a:srgbClr val="00B05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0F9CAA-7985-4FC8-9B03-E92CF66E7F9C}"/>
              </a:ext>
            </a:extLst>
          </p:cNvPr>
          <p:cNvSpPr txBox="1"/>
          <p:nvPr/>
        </p:nvSpPr>
        <p:spPr>
          <a:xfrm>
            <a:off x="10592326" y="2476658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D79964-1CA8-4EC9-AB32-39A5B9720CB0}"/>
              </a:ext>
            </a:extLst>
          </p:cNvPr>
          <p:cNvSpPr txBox="1"/>
          <p:nvPr/>
        </p:nvSpPr>
        <p:spPr>
          <a:xfrm>
            <a:off x="5722812" y="3982039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FA76674-5E94-4A5C-BB03-2E72BFB5C04E}"/>
              </a:ext>
            </a:extLst>
          </p:cNvPr>
          <p:cNvSpPr txBox="1"/>
          <p:nvPr/>
        </p:nvSpPr>
        <p:spPr>
          <a:xfrm>
            <a:off x="10592327" y="3920585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BF6AD9-6D38-49E8-8B70-99DB52E9696F}"/>
              </a:ext>
            </a:extLst>
          </p:cNvPr>
          <p:cNvSpPr txBox="1"/>
          <p:nvPr/>
        </p:nvSpPr>
        <p:spPr>
          <a:xfrm>
            <a:off x="907750" y="3932675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40635BC-9283-4D0D-8730-CB4EB99549EA}"/>
              </a:ext>
            </a:extLst>
          </p:cNvPr>
          <p:cNvSpPr txBox="1"/>
          <p:nvPr/>
        </p:nvSpPr>
        <p:spPr>
          <a:xfrm>
            <a:off x="866173" y="5506291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221A6B2-6A8E-42A5-BEC1-089780062C7E}"/>
              </a:ext>
            </a:extLst>
          </p:cNvPr>
          <p:cNvSpPr/>
          <p:nvPr/>
        </p:nvSpPr>
        <p:spPr>
          <a:xfrm>
            <a:off x="2093721" y="5203535"/>
            <a:ext cx="1615620" cy="299971"/>
          </a:xfrm>
          <a:prstGeom prst="rect">
            <a:avLst/>
          </a:prstGeom>
          <a:solidFill>
            <a:srgbClr val="00B05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6083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42491"/>
            <a:ext cx="11645900" cy="6537196"/>
            <a:chOff x="304800" y="320804"/>
            <a:chExt cx="11645900" cy="6537196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20804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개발환경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rgbClr val="FFD7CF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5122" name="Picture 2" descr="how to make a website with javascript">
            <a:extLst>
              <a:ext uri="{FF2B5EF4-FFF2-40B4-BE49-F238E27FC236}">
                <a16:creationId xmlns:a16="http://schemas.microsoft.com/office/drawing/2014/main" id="{D4846A85-4C97-42C2-93D0-998421D212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7" t="17261" r="66145" b="21650"/>
          <a:stretch/>
        </p:blipFill>
        <p:spPr bwMode="auto">
          <a:xfrm>
            <a:off x="825004" y="3611089"/>
            <a:ext cx="968917" cy="1382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ow to make a website with javascript">
            <a:extLst>
              <a:ext uri="{FF2B5EF4-FFF2-40B4-BE49-F238E27FC236}">
                <a16:creationId xmlns:a16="http://schemas.microsoft.com/office/drawing/2014/main" id="{F10D173D-257B-447C-829E-ED1EC07123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97" t="21907" r="5955" b="17004"/>
          <a:stretch/>
        </p:blipFill>
        <p:spPr bwMode="auto">
          <a:xfrm>
            <a:off x="2669472" y="1897185"/>
            <a:ext cx="968917" cy="138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how to make a website with javascript">
            <a:extLst>
              <a:ext uri="{FF2B5EF4-FFF2-40B4-BE49-F238E27FC236}">
                <a16:creationId xmlns:a16="http://schemas.microsoft.com/office/drawing/2014/main" id="{FBDD425A-6CDC-455B-A317-462E8D9A0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4" t="22348" r="35987" b="17179"/>
          <a:stretch/>
        </p:blipFill>
        <p:spPr bwMode="auto">
          <a:xfrm>
            <a:off x="1867532" y="3740500"/>
            <a:ext cx="968917" cy="138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009AE7AD-2D47-4B25-A70F-539CBA7BD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21" y="5950818"/>
            <a:ext cx="1659840" cy="405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006EBFC-D527-477A-BF4C-C2538D75EF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697" y="5858555"/>
            <a:ext cx="2252848" cy="586843"/>
          </a:xfrm>
          <a:prstGeom prst="rect">
            <a:avLst/>
          </a:prstGeom>
        </p:spPr>
      </p:pic>
      <p:pic>
        <p:nvPicPr>
          <p:cNvPr id="28" name="Picture 2" descr="Java]Java String 사용시 주의점 · Ryulth">
            <a:extLst>
              <a:ext uri="{FF2B5EF4-FFF2-40B4-BE49-F238E27FC236}">
                <a16:creationId xmlns:a16="http://schemas.microsoft.com/office/drawing/2014/main" id="{CD3BC973-4A4F-45C9-854D-1E04A0549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325" y="2002917"/>
            <a:ext cx="1392129" cy="779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AWS Toolkit for Eclipse">
            <a:extLst>
              <a:ext uri="{FF2B5EF4-FFF2-40B4-BE49-F238E27FC236}">
                <a16:creationId xmlns:a16="http://schemas.microsoft.com/office/drawing/2014/main" id="{E559382E-3BC6-43FA-BB68-34CD8E77B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709" y="2323922"/>
            <a:ext cx="1138813" cy="854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DATABASE] MySQL이란 + 명령어">
            <a:extLst>
              <a:ext uri="{FF2B5EF4-FFF2-40B4-BE49-F238E27FC236}">
                <a16:creationId xmlns:a16="http://schemas.microsoft.com/office/drawing/2014/main" id="{6C726317-E309-48E3-837B-DA993C88A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255" y="4382794"/>
            <a:ext cx="1385237" cy="716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post-thumbnail">
            <a:extLst>
              <a:ext uri="{FF2B5EF4-FFF2-40B4-BE49-F238E27FC236}">
                <a16:creationId xmlns:a16="http://schemas.microsoft.com/office/drawing/2014/main" id="{377E4459-D89F-40DD-932C-82B7F4E6A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8126" y="2225865"/>
            <a:ext cx="2352204" cy="98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C5A6B113-1F2B-4587-BC18-352BC565A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9248" y="5920393"/>
            <a:ext cx="2322029" cy="592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7D7B0779-1EC6-4BD8-B86F-1C6E9597F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209" y="5818669"/>
            <a:ext cx="1143940" cy="548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E35729-10BC-475D-B4D6-9132C38698F4}"/>
              </a:ext>
            </a:extLst>
          </p:cNvPr>
          <p:cNvSpPr txBox="1"/>
          <p:nvPr/>
        </p:nvSpPr>
        <p:spPr>
          <a:xfrm>
            <a:off x="822700" y="1527241"/>
            <a:ext cx="484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solidFill>
                  <a:srgbClr val="212529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Programming Language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D851994-B1A6-4B9F-86B9-B11E265D713F}"/>
              </a:ext>
            </a:extLst>
          </p:cNvPr>
          <p:cNvSpPr txBox="1"/>
          <p:nvPr/>
        </p:nvSpPr>
        <p:spPr>
          <a:xfrm>
            <a:off x="6877363" y="1820774"/>
            <a:ext cx="1138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네버랜드 B" panose="02020603020101020101" pitchFamily="18" charset="-127"/>
                <a:ea typeface="210 네버랜드 B" panose="02020603020101020101" pitchFamily="18" charset="-127"/>
              </a:rPr>
              <a:t>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52F4912-92BD-4270-9124-43F177C0C689}"/>
              </a:ext>
            </a:extLst>
          </p:cNvPr>
          <p:cNvSpPr txBox="1"/>
          <p:nvPr/>
        </p:nvSpPr>
        <p:spPr>
          <a:xfrm>
            <a:off x="3986033" y="5436105"/>
            <a:ext cx="936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Plugin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07EE739-C068-4DC8-8402-5DEA5D71228C}"/>
              </a:ext>
            </a:extLst>
          </p:cNvPr>
          <p:cNvSpPr txBox="1"/>
          <p:nvPr/>
        </p:nvSpPr>
        <p:spPr>
          <a:xfrm>
            <a:off x="6969120" y="3724912"/>
            <a:ext cx="1138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네버랜드 B" panose="02020603020101020101" pitchFamily="18" charset="-127"/>
                <a:ea typeface="210 네버랜드 B" panose="02020603020101020101" pitchFamily="18" charset="-127"/>
              </a:rPr>
              <a:t>DB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76EAD8-2BC6-4C5D-8060-2555DF8BBFF9}"/>
              </a:ext>
            </a:extLst>
          </p:cNvPr>
          <p:cNvSpPr txBox="1"/>
          <p:nvPr/>
        </p:nvSpPr>
        <p:spPr>
          <a:xfrm>
            <a:off x="6839248" y="5341082"/>
            <a:ext cx="189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210 네버랜드 B" panose="02020603020101020101" pitchFamily="18" charset="-127"/>
                <a:ea typeface="210 네버랜드 B" panose="02020603020101020101" pitchFamily="18" charset="-127"/>
              </a:rPr>
              <a:t>협업툴</a:t>
            </a:r>
            <a:endParaRPr lang="en-US" altLang="ko-KR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pic>
        <p:nvPicPr>
          <p:cNvPr id="11266" name="Picture 2" descr="Miro - Productivity Tools Review">
            <a:extLst>
              <a:ext uri="{FF2B5EF4-FFF2-40B4-BE49-F238E27FC236}">
                <a16:creationId xmlns:a16="http://schemas.microsoft.com/office/drawing/2014/main" id="{CB179618-887E-4187-B6C2-7881A5A440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97" b="35246"/>
          <a:stretch/>
        </p:blipFill>
        <p:spPr bwMode="auto">
          <a:xfrm>
            <a:off x="9525198" y="5791397"/>
            <a:ext cx="2322029" cy="721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JSP😇">
            <a:extLst>
              <a:ext uri="{FF2B5EF4-FFF2-40B4-BE49-F238E27FC236}">
                <a16:creationId xmlns:a16="http://schemas.microsoft.com/office/drawing/2014/main" id="{5CA9954D-9E24-439E-9C78-8B8AB3B6C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152" y="1913449"/>
            <a:ext cx="1225109" cy="1225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F5759198-31FE-4E4D-827B-CF70DB58448B}"/>
              </a:ext>
            </a:extLst>
          </p:cNvPr>
          <p:cNvSpPr txBox="1"/>
          <p:nvPr/>
        </p:nvSpPr>
        <p:spPr>
          <a:xfrm>
            <a:off x="580420" y="5295381"/>
            <a:ext cx="3234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solidFill>
                  <a:srgbClr val="000000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Framework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E69F49-2863-447A-A599-6FE067FD9359}"/>
              </a:ext>
            </a:extLst>
          </p:cNvPr>
          <p:cNvSpPr txBox="1"/>
          <p:nvPr/>
        </p:nvSpPr>
        <p:spPr>
          <a:xfrm>
            <a:off x="697309" y="3224778"/>
            <a:ext cx="484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solidFill>
                  <a:srgbClr val="212529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Mark-up Language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396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68C91E5-6732-43BE-9189-F362C4C28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DEE9B53-081F-4E3A-8C32-64B11FF908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bg1"/>
              </a:solidFill>
              <a:ea typeface="210 네버랜드 B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89FCD3-123D-460C-9A5C-BD03D531D54D}"/>
              </a:ext>
            </a:extLst>
          </p:cNvPr>
          <p:cNvSpPr txBox="1"/>
          <p:nvPr/>
        </p:nvSpPr>
        <p:spPr>
          <a:xfrm>
            <a:off x="6378096" y="3041590"/>
            <a:ext cx="2841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600" dirty="0" err="1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경청해주셔서</a:t>
            </a:r>
            <a:endParaRPr lang="ko-KR" altLang="en-US" sz="2000" spc="600" dirty="0">
              <a:solidFill>
                <a:schemeClr val="bg1"/>
              </a:solidFill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6D4D3E-0E6C-417C-9978-B9A2E0E578D4}"/>
              </a:ext>
            </a:extLst>
          </p:cNvPr>
          <p:cNvSpPr txBox="1"/>
          <p:nvPr/>
        </p:nvSpPr>
        <p:spPr>
          <a:xfrm>
            <a:off x="6378096" y="3426311"/>
            <a:ext cx="67444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감사합니다</a:t>
            </a:r>
            <a:r>
              <a:rPr lang="en-US" altLang="ko-KR" sz="6000" dirty="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29876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ERD </a:t>
              </a: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814180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프로토타입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4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681116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일정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2105642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작업환경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rgbClr val="FFD7CF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302442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IDE</a:t>
              </a: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rgbClr val="E6CBF5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4225703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68C91E5-6732-43BE-9189-F362C4C28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DEE9B53-081F-4E3A-8C32-64B11FF908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bg1"/>
              </a:solidFill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89FCD3-123D-460C-9A5C-BD03D531D54D}"/>
              </a:ext>
            </a:extLst>
          </p:cNvPr>
          <p:cNvSpPr txBox="1"/>
          <p:nvPr/>
        </p:nvSpPr>
        <p:spPr>
          <a:xfrm>
            <a:off x="8523216" y="4398495"/>
            <a:ext cx="31123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300" dirty="0" err="1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김도우</a:t>
            </a:r>
            <a:r>
              <a:rPr lang="ko-KR" altLang="en-US" sz="1200" spc="3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  </a:t>
            </a:r>
            <a:r>
              <a:rPr lang="ko-KR" altLang="en-US" sz="1200" spc="300" dirty="0" err="1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이도영</a:t>
            </a:r>
            <a:r>
              <a:rPr lang="ko-KR" altLang="en-US" sz="1200" spc="3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  이승연  임현진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176F19-C474-47AE-89D4-546134A2F852}"/>
              </a:ext>
            </a:extLst>
          </p:cNvPr>
          <p:cNvSpPr txBox="1"/>
          <p:nvPr/>
        </p:nvSpPr>
        <p:spPr>
          <a:xfrm>
            <a:off x="4329505" y="3336668"/>
            <a:ext cx="2046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 err="1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나는야개발자</a:t>
            </a:r>
            <a:r>
              <a:rPr lang="ko-KR" altLang="en-US" sz="1600" spc="-15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 조</a:t>
            </a:r>
            <a:endParaRPr lang="en-US" altLang="ko-KR" sz="1600" spc="-150" dirty="0">
              <a:solidFill>
                <a:schemeClr val="bg1"/>
              </a:solidFill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6D4D3E-0E6C-417C-9978-B9A2E0E578D4}"/>
              </a:ext>
            </a:extLst>
          </p:cNvPr>
          <p:cNvSpPr txBox="1"/>
          <p:nvPr/>
        </p:nvSpPr>
        <p:spPr>
          <a:xfrm>
            <a:off x="4251650" y="3521332"/>
            <a:ext cx="7324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마음만은 </a:t>
            </a:r>
            <a:r>
              <a:rPr lang="en-US" altLang="ko-KR" sz="60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top</a:t>
            </a:r>
            <a:r>
              <a:rPr lang="ko-KR" altLang="en-US" sz="60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개발자</a:t>
            </a:r>
            <a:endParaRPr lang="en-US" altLang="ko-KR" sz="6000" dirty="0">
              <a:solidFill>
                <a:schemeClr val="bg1"/>
              </a:solidFill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5227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차례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BDB0D41D-0E5C-4461-9786-F8948593AC77}"/>
              </a:ext>
            </a:extLst>
          </p:cNvPr>
          <p:cNvSpPr/>
          <p:nvPr/>
        </p:nvSpPr>
        <p:spPr>
          <a:xfrm rot="20700000">
            <a:off x="2979542" y="2225031"/>
            <a:ext cx="917227" cy="504000"/>
          </a:xfrm>
          <a:prstGeom prst="roundRect">
            <a:avLst>
              <a:gd name="adj" fmla="val 10697"/>
            </a:avLst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3D3D4A60-8E6C-4897-B853-27BD26B14121}"/>
              </a:ext>
            </a:extLst>
          </p:cNvPr>
          <p:cNvSpPr/>
          <p:nvPr/>
        </p:nvSpPr>
        <p:spPr>
          <a:xfrm rot="20700000">
            <a:off x="2979542" y="3387992"/>
            <a:ext cx="917227" cy="504000"/>
          </a:xfrm>
          <a:prstGeom prst="roundRect">
            <a:avLst>
              <a:gd name="adj" fmla="val 10697"/>
            </a:avLst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2AFDD887-3EC2-4802-9A97-B13B07D76241}"/>
              </a:ext>
            </a:extLst>
          </p:cNvPr>
          <p:cNvSpPr/>
          <p:nvPr/>
        </p:nvSpPr>
        <p:spPr>
          <a:xfrm rot="20700000">
            <a:off x="2979542" y="4550953"/>
            <a:ext cx="917227" cy="504000"/>
          </a:xfrm>
          <a:prstGeom prst="roundRect">
            <a:avLst>
              <a:gd name="adj" fmla="val 10697"/>
            </a:avLst>
          </a:prstGeom>
          <a:solidFill>
            <a:schemeClr val="accent4">
              <a:lumMod val="40000"/>
              <a:lumOff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556A806-9B1C-4E13-8A64-003B1CE1A7CE}"/>
              </a:ext>
            </a:extLst>
          </p:cNvPr>
          <p:cNvSpPr/>
          <p:nvPr/>
        </p:nvSpPr>
        <p:spPr>
          <a:xfrm rot="20700000">
            <a:off x="2979542" y="5713913"/>
            <a:ext cx="917227" cy="504000"/>
          </a:xfrm>
          <a:prstGeom prst="roundRect">
            <a:avLst>
              <a:gd name="adj" fmla="val 10697"/>
            </a:avLst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8A0987B-DE47-4677-B1D1-13C27BBCBB5F}"/>
              </a:ext>
            </a:extLst>
          </p:cNvPr>
          <p:cNvCxnSpPr>
            <a:cxnSpLocks/>
          </p:cNvCxnSpPr>
          <p:nvPr/>
        </p:nvCxnSpPr>
        <p:spPr>
          <a:xfrm>
            <a:off x="3086458" y="2820481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3179F9D-E470-4BA5-92E4-A81AFEFF4D27}"/>
              </a:ext>
            </a:extLst>
          </p:cNvPr>
          <p:cNvCxnSpPr>
            <a:cxnSpLocks/>
          </p:cNvCxnSpPr>
          <p:nvPr/>
        </p:nvCxnSpPr>
        <p:spPr>
          <a:xfrm>
            <a:off x="3086458" y="3983442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299707F1-C7F9-453E-AD79-3E6D2B3E2513}"/>
              </a:ext>
            </a:extLst>
          </p:cNvPr>
          <p:cNvCxnSpPr>
            <a:cxnSpLocks/>
          </p:cNvCxnSpPr>
          <p:nvPr/>
        </p:nvCxnSpPr>
        <p:spPr>
          <a:xfrm>
            <a:off x="3086458" y="5146403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1F2E98B-B3F6-454D-B346-4D5BE9628CA0}"/>
              </a:ext>
            </a:extLst>
          </p:cNvPr>
          <p:cNvCxnSpPr>
            <a:cxnSpLocks/>
          </p:cNvCxnSpPr>
          <p:nvPr/>
        </p:nvCxnSpPr>
        <p:spPr>
          <a:xfrm>
            <a:off x="3086458" y="6309363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5779E9B-0031-4B65-9E25-EBD5F27113DA}"/>
              </a:ext>
            </a:extLst>
          </p:cNvPr>
          <p:cNvSpPr txBox="1"/>
          <p:nvPr/>
        </p:nvSpPr>
        <p:spPr>
          <a:xfrm>
            <a:off x="4344562" y="212277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목적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948FA09-6604-4E32-8A52-35F913B0D16B}"/>
              </a:ext>
            </a:extLst>
          </p:cNvPr>
          <p:cNvSpPr txBox="1"/>
          <p:nvPr/>
        </p:nvSpPr>
        <p:spPr>
          <a:xfrm>
            <a:off x="4344562" y="3296114"/>
            <a:ext cx="1250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ERD</a:t>
            </a:r>
            <a:endParaRPr lang="ko-KR" altLang="en-US" sz="3600" i="1" dirty="0">
              <a:solidFill>
                <a:schemeClr val="bg2">
                  <a:lumMod val="25000"/>
                </a:schemeClr>
              </a:solidFill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F04001E-0189-43F1-A3D8-4707A6CFB58B}"/>
              </a:ext>
            </a:extLst>
          </p:cNvPr>
          <p:cNvSpPr txBox="1"/>
          <p:nvPr/>
        </p:nvSpPr>
        <p:spPr>
          <a:xfrm>
            <a:off x="4344562" y="4448972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프로토타입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13D2DCA-33BE-4F07-96D7-7A8DBF7C6843}"/>
              </a:ext>
            </a:extLst>
          </p:cNvPr>
          <p:cNvSpPr txBox="1"/>
          <p:nvPr/>
        </p:nvSpPr>
        <p:spPr>
          <a:xfrm>
            <a:off x="4344562" y="5613055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계획</a:t>
            </a:r>
          </a:p>
        </p:txBody>
      </p:sp>
    </p:spTree>
    <p:extLst>
      <p:ext uri="{BB962C8B-B14F-4D97-AF65-F5344CB8AC3E}">
        <p14:creationId xmlns:p14="http://schemas.microsoft.com/office/powerpoint/2010/main" val="2403169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57859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목적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Enjoy your stylish business and campus life with BIZCAM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2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C0F58E-93EC-4C89-8AAA-D13692A5DC75}"/>
              </a:ext>
            </a:extLst>
          </p:cNvPr>
          <p:cNvSpPr txBox="1"/>
          <p:nvPr/>
        </p:nvSpPr>
        <p:spPr>
          <a:xfrm>
            <a:off x="1333850" y="2105637"/>
            <a:ext cx="3296873" cy="12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D20660-9014-4091-88A5-E3B9173285FF}"/>
              </a:ext>
            </a:extLst>
          </p:cNvPr>
          <p:cNvSpPr txBox="1"/>
          <p:nvPr/>
        </p:nvSpPr>
        <p:spPr>
          <a:xfrm>
            <a:off x="3981457" y="2903996"/>
            <a:ext cx="42290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“</a:t>
            </a:r>
            <a:r>
              <a:rPr lang="ko-KR" altLang="en-US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장인은 도구를 탓하지 않는다</a:t>
            </a:r>
            <a:r>
              <a:rPr lang="en-US" altLang="ko-KR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”</a:t>
            </a:r>
            <a:r>
              <a:rPr lang="ko-KR" altLang="en-US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DF74DF-E193-406A-BCF9-F0B26B499FCE}"/>
              </a:ext>
            </a:extLst>
          </p:cNvPr>
          <p:cNvSpPr txBox="1"/>
          <p:nvPr/>
        </p:nvSpPr>
        <p:spPr>
          <a:xfrm>
            <a:off x="3544138" y="4097404"/>
            <a:ext cx="534388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쉽고 </a:t>
            </a:r>
            <a:endParaRPr lang="en-US" altLang="ko-KR" sz="3600" dirty="0"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  <a:p>
            <a:r>
              <a:rPr lang="en-US" altLang="ko-KR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	 </a:t>
            </a:r>
            <a:r>
              <a:rPr lang="ko-KR" altLang="en-US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편리하고 </a:t>
            </a:r>
            <a:endParaRPr lang="en-US" altLang="ko-KR" sz="3600" dirty="0"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  <a:p>
            <a:r>
              <a:rPr lang="en-US" altLang="ko-KR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			</a:t>
            </a:r>
            <a:r>
              <a:rPr lang="ko-KR" altLang="en-US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건강하게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36472A5-E5C4-4698-A40F-4A2B9EF8E854}"/>
              </a:ext>
            </a:extLst>
          </p:cNvPr>
          <p:cNvGrpSpPr/>
          <p:nvPr/>
        </p:nvGrpSpPr>
        <p:grpSpPr>
          <a:xfrm>
            <a:off x="5416492" y="2920967"/>
            <a:ext cx="663065" cy="624500"/>
            <a:chOff x="7054807" y="2340603"/>
            <a:chExt cx="663065" cy="624500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214D640D-8508-43A5-8D21-4ADE0E197F21}"/>
                </a:ext>
              </a:extLst>
            </p:cNvPr>
            <p:cNvCxnSpPr/>
            <p:nvPr/>
          </p:nvCxnSpPr>
          <p:spPr>
            <a:xfrm>
              <a:off x="7096752" y="2340603"/>
              <a:ext cx="621120" cy="62112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3009D5E9-FE3B-45B6-8F79-9018F52355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4807" y="2343983"/>
              <a:ext cx="621120" cy="62112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019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379</Words>
  <Application>Microsoft Office PowerPoint</Application>
  <PresentationFormat>와이드스크린</PresentationFormat>
  <Paragraphs>239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210 네버랜드 R</vt:lpstr>
      <vt:lpstr>210 네버랜드 B</vt:lpstr>
      <vt:lpstr>맑은 고딕</vt:lpstr>
      <vt:lpstr>Arial</vt:lpstr>
      <vt:lpstr>스웨거 TTF</vt:lpstr>
      <vt:lpstr>210 디딤고딕 030</vt:lpstr>
      <vt:lpstr>tvN 즐거운이야기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RayAri</dc:creator>
  <cp:lastModifiedBy>RayAri</cp:lastModifiedBy>
  <cp:revision>28</cp:revision>
  <dcterms:created xsi:type="dcterms:W3CDTF">2021-05-11T13:46:06Z</dcterms:created>
  <dcterms:modified xsi:type="dcterms:W3CDTF">2021-05-22T20:18:13Z</dcterms:modified>
</cp:coreProperties>
</file>

<file path=docProps/thumbnail.jpeg>
</file>